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0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66FF33"/>
    <a:srgbClr val="990033"/>
    <a:srgbClr val="727272"/>
    <a:srgbClr val="800000"/>
    <a:srgbClr val="CC3300"/>
    <a:srgbClr val="006600"/>
    <a:srgbClr val="0000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4" d="100"/>
          <a:sy n="94" d="100"/>
        </p:scale>
        <p:origin x="-864" y="-1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yaki Kaneko" userId="022818082220f672" providerId="LiveId" clId="{86C23CCD-81AC-44F3-A9A4-E305D1D6C80C}"/>
    <pc:docChg chg="custSel modSld">
      <pc:chgData name="Ayaki Kaneko" userId="022818082220f672" providerId="LiveId" clId="{86C23CCD-81AC-44F3-A9A4-E305D1D6C80C}" dt="2025-09-10T08:35:11.907" v="218" actId="20577"/>
      <pc:docMkLst>
        <pc:docMk/>
      </pc:docMkLst>
      <pc:sldChg chg="modSp mod">
        <pc:chgData name="Ayaki Kaneko" userId="022818082220f672" providerId="LiveId" clId="{86C23CCD-81AC-44F3-A9A4-E305D1D6C80C}" dt="2025-09-10T08:35:11.907" v="218" actId="20577"/>
        <pc:sldMkLst>
          <pc:docMk/>
          <pc:sldMk cId="926997514" sldId="260"/>
        </pc:sldMkLst>
        <pc:spChg chg="mod">
          <ac:chgData name="Ayaki Kaneko" userId="022818082220f672" providerId="LiveId" clId="{86C23CCD-81AC-44F3-A9A4-E305D1D6C80C}" dt="2025-09-10T08:30:26.119" v="72" actId="20577"/>
          <ac:spMkLst>
            <pc:docMk/>
            <pc:sldMk cId="926997514" sldId="260"/>
            <ac:spMk id="2" creationId="{4F088E60-0104-455A-85FE-B39BD9EB42FE}"/>
          </ac:spMkLst>
        </pc:spChg>
        <pc:spChg chg="mod">
          <ac:chgData name="Ayaki Kaneko" userId="022818082220f672" providerId="LiveId" clId="{86C23CCD-81AC-44F3-A9A4-E305D1D6C80C}" dt="2025-09-10T08:35:11.907" v="218" actId="20577"/>
          <ac:spMkLst>
            <pc:docMk/>
            <pc:sldMk cId="926997514" sldId="260"/>
            <ac:spMk id="13" creationId="{59060AA6-D972-49E4-A04A-71E9CFA33113}"/>
          </ac:spMkLst>
        </pc:spChg>
        <pc:graphicFrameChg chg="modGraphic">
          <ac:chgData name="Ayaki Kaneko" userId="022818082220f672" providerId="LiveId" clId="{86C23CCD-81AC-44F3-A9A4-E305D1D6C80C}" dt="2025-09-10T08:30:50.573" v="89" actId="20577"/>
          <ac:graphicFrameMkLst>
            <pc:docMk/>
            <pc:sldMk cId="926997514" sldId="260"/>
            <ac:graphicFrameMk id="12" creationId="{5ABCB7EB-0C27-47E3-8738-C84394B4FD64}"/>
          </ac:graphicFrameMkLst>
        </pc:graphicFrameChg>
      </pc:sldChg>
    </pc:docChg>
  </pc:docChgLst>
  <pc:docChgLst>
    <pc:chgData name="Ayaki Kaneko" userId="022818082220f672" providerId="LiveId" clId="{99E7031E-C1C1-48A4-8CF0-272A0EF21A6A}"/>
    <pc:docChg chg="modSld">
      <pc:chgData name="Ayaki Kaneko" userId="022818082220f672" providerId="LiveId" clId="{99E7031E-C1C1-48A4-8CF0-272A0EF21A6A}" dt="2024-07-12T12:30:23.387" v="32" actId="20577"/>
      <pc:docMkLst>
        <pc:docMk/>
      </pc:docMkLst>
      <pc:sldChg chg="modSp mod">
        <pc:chgData name="Ayaki Kaneko" userId="022818082220f672" providerId="LiveId" clId="{99E7031E-C1C1-48A4-8CF0-272A0EF21A6A}" dt="2024-07-12T12:30:23.387" v="32" actId="20577"/>
        <pc:sldMkLst>
          <pc:docMk/>
          <pc:sldMk cId="926997514" sldId="260"/>
        </pc:sldMkLst>
      </pc:sldChg>
    </pc:docChg>
  </pc:docChgLst>
  <pc:docChgLst>
    <pc:chgData name="Ayaki Kaneko" userId="022818082220f672" providerId="LiveId" clId="{41FA6142-1BD6-40A4-B284-517B95825741}"/>
    <pc:docChg chg="modSld">
      <pc:chgData name="Ayaki Kaneko" userId="022818082220f672" providerId="LiveId" clId="{41FA6142-1BD6-40A4-B284-517B95825741}" dt="2025-07-25T03:22:52.424" v="115" actId="113"/>
      <pc:docMkLst>
        <pc:docMk/>
      </pc:docMkLst>
      <pc:sldChg chg="modSp mod">
        <pc:chgData name="Ayaki Kaneko" userId="022818082220f672" providerId="LiveId" clId="{41FA6142-1BD6-40A4-B284-517B95825741}" dt="2025-07-25T03:22:52.424" v="115" actId="113"/>
        <pc:sldMkLst>
          <pc:docMk/>
          <pc:sldMk cId="926997514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94189F-2135-4452-9692-96D0CA4C5461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033841-2C70-4952-B616-55E4F029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765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033841-2C70-4952-B616-55E4F029B34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156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E8B3-1F08-4FE6-8113-75E43987CBDE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BE9A-6F4E-4DB8-BAC3-D6C37001C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475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E8B3-1F08-4FE6-8113-75E43987CBDE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BE9A-6F4E-4DB8-BAC3-D6C37001C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7127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E8B3-1F08-4FE6-8113-75E43987CBDE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BE9A-6F4E-4DB8-BAC3-D6C37001C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836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E8B3-1F08-4FE6-8113-75E43987CBDE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BE9A-6F4E-4DB8-BAC3-D6C37001C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207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E8B3-1F08-4FE6-8113-75E43987CBDE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BE9A-6F4E-4DB8-BAC3-D6C37001C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872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E8B3-1F08-4FE6-8113-75E43987CBDE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BE9A-6F4E-4DB8-BAC3-D6C37001C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1860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E8B3-1F08-4FE6-8113-75E43987CBDE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BE9A-6F4E-4DB8-BAC3-D6C37001C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814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E8B3-1F08-4FE6-8113-75E43987CBDE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BE9A-6F4E-4DB8-BAC3-D6C37001C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719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E8B3-1F08-4FE6-8113-75E43987CBDE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BE9A-6F4E-4DB8-BAC3-D6C37001C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254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E8B3-1F08-4FE6-8113-75E43987CBDE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BE9A-6F4E-4DB8-BAC3-D6C37001C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08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E8B3-1F08-4FE6-8113-75E43987CBDE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8BE9A-6F4E-4DB8-BAC3-D6C37001C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1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1E8B3-1F08-4FE6-8113-75E43987CBDE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8BE9A-6F4E-4DB8-BAC3-D6C37001C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003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088E60-0104-455A-85FE-B39BD9EB42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438770"/>
            <a:ext cx="9144000" cy="1731224"/>
          </a:xfrm>
          <a:solidFill>
            <a:srgbClr val="FF99CC"/>
          </a:solidFill>
        </p:spPr>
        <p:txBody>
          <a:bodyPr anchor="ctr" anchorCtr="0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第</a:t>
            </a:r>
            <a:r>
              <a:rPr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7</a:t>
            </a: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回日本フットケア・足病医学会</a:t>
            </a:r>
            <a:br>
              <a:rPr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</a:b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九州・沖縄地方会学術集会</a:t>
            </a:r>
            <a:br>
              <a:rPr lang="en-US" altLang="ja-JP" sz="4800" b="1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</a:br>
            <a:r>
              <a:rPr lang="ja-JP" altLang="en-US" sz="4800" b="1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ポスター　チラシ掲示</a:t>
            </a: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荷札</a:t>
            </a:r>
            <a:endParaRPr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A6ADE338-297C-4915-96D5-72EF9246BC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810628"/>
              </p:ext>
            </p:extLst>
          </p:nvPr>
        </p:nvGraphicFramePr>
        <p:xfrm>
          <a:off x="394854" y="2430949"/>
          <a:ext cx="9144000" cy="1375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8730">
                  <a:extLst>
                    <a:ext uri="{9D8B030D-6E8A-4147-A177-3AD203B41FA5}">
                      <a16:colId xmlns:a16="http://schemas.microsoft.com/office/drawing/2014/main" val="2229106100"/>
                    </a:ext>
                  </a:extLst>
                </a:gridCol>
                <a:gridCol w="1110576">
                  <a:extLst>
                    <a:ext uri="{9D8B030D-6E8A-4147-A177-3AD203B41FA5}">
                      <a16:colId xmlns:a16="http://schemas.microsoft.com/office/drawing/2014/main" val="1475488048"/>
                    </a:ext>
                  </a:extLst>
                </a:gridCol>
                <a:gridCol w="2509520">
                  <a:extLst>
                    <a:ext uri="{9D8B030D-6E8A-4147-A177-3AD203B41FA5}">
                      <a16:colId xmlns:a16="http://schemas.microsoft.com/office/drawing/2014/main" val="609405817"/>
                    </a:ext>
                  </a:extLst>
                </a:gridCol>
                <a:gridCol w="1087120">
                  <a:extLst>
                    <a:ext uri="{9D8B030D-6E8A-4147-A177-3AD203B41FA5}">
                      <a16:colId xmlns:a16="http://schemas.microsoft.com/office/drawing/2014/main" val="618780661"/>
                    </a:ext>
                  </a:extLst>
                </a:gridCol>
                <a:gridCol w="3138054">
                  <a:extLst>
                    <a:ext uri="{9D8B030D-6E8A-4147-A177-3AD203B41FA5}">
                      <a16:colId xmlns:a16="http://schemas.microsoft.com/office/drawing/2014/main" val="3251158259"/>
                    </a:ext>
                  </a:extLst>
                </a:gridCol>
              </a:tblGrid>
              <a:tr h="911777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発送元</a:t>
                      </a:r>
                    </a:p>
                  </a:txBody>
                  <a:tcPr anchor="ctr">
                    <a:solidFill>
                      <a:srgbClr val="FF99CC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182563" indent="0">
                        <a:lnSpc>
                          <a:spcPct val="100000"/>
                        </a:lnSpc>
                      </a:pP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090389"/>
                  </a:ext>
                </a:extLst>
              </a:tr>
              <a:tr h="464189">
                <a:tc vMerge="1"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担当者名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10421171"/>
                  </a:ext>
                </a:extLst>
              </a:tr>
            </a:tbl>
          </a:graphicData>
        </a:graphic>
      </p:graphicFrame>
      <p:graphicFrame>
        <p:nvGraphicFramePr>
          <p:cNvPr id="11" name="表 6">
            <a:extLst>
              <a:ext uri="{FF2B5EF4-FFF2-40B4-BE49-F238E27FC236}">
                <a16:creationId xmlns:a16="http://schemas.microsoft.com/office/drawing/2014/main" id="{4C16EE6D-10B3-42B8-A604-D2EC0F0AC0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892568"/>
              </p:ext>
            </p:extLst>
          </p:nvPr>
        </p:nvGraphicFramePr>
        <p:xfrm>
          <a:off x="394854" y="3947970"/>
          <a:ext cx="9144001" cy="9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2026">
                  <a:extLst>
                    <a:ext uri="{9D8B030D-6E8A-4147-A177-3AD203B41FA5}">
                      <a16:colId xmlns:a16="http://schemas.microsoft.com/office/drawing/2014/main" val="2229106100"/>
                    </a:ext>
                  </a:extLst>
                </a:gridCol>
                <a:gridCol w="4167939">
                  <a:extLst>
                    <a:ext uri="{9D8B030D-6E8A-4147-A177-3AD203B41FA5}">
                      <a16:colId xmlns:a16="http://schemas.microsoft.com/office/drawing/2014/main" val="1475488048"/>
                    </a:ext>
                  </a:extLst>
                </a:gridCol>
                <a:gridCol w="902835">
                  <a:extLst>
                    <a:ext uri="{9D8B030D-6E8A-4147-A177-3AD203B41FA5}">
                      <a16:colId xmlns:a16="http://schemas.microsoft.com/office/drawing/2014/main" val="2062221582"/>
                    </a:ext>
                  </a:extLst>
                </a:gridCol>
                <a:gridCol w="832186">
                  <a:extLst>
                    <a:ext uri="{9D8B030D-6E8A-4147-A177-3AD203B41FA5}">
                      <a16:colId xmlns:a16="http://schemas.microsoft.com/office/drawing/2014/main" val="1972060049"/>
                    </a:ext>
                  </a:extLst>
                </a:gridCol>
                <a:gridCol w="347656">
                  <a:extLst>
                    <a:ext uri="{9D8B030D-6E8A-4147-A177-3AD203B41FA5}">
                      <a16:colId xmlns:a16="http://schemas.microsoft.com/office/drawing/2014/main" val="3480799760"/>
                    </a:ext>
                  </a:extLst>
                </a:gridCol>
                <a:gridCol w="789981">
                  <a:extLst>
                    <a:ext uri="{9D8B030D-6E8A-4147-A177-3AD203B41FA5}">
                      <a16:colId xmlns:a16="http://schemas.microsoft.com/office/drawing/2014/main" val="814427098"/>
                    </a:ext>
                  </a:extLst>
                </a:gridCol>
                <a:gridCol w="791378">
                  <a:extLst>
                    <a:ext uri="{9D8B030D-6E8A-4147-A177-3AD203B41FA5}">
                      <a16:colId xmlns:a16="http://schemas.microsoft.com/office/drawing/2014/main" val="2822177219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内容物</a:t>
                      </a:r>
                      <a:endParaRPr kumimoji="1" lang="ja-JP" altLang="en-US" sz="20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数量</a:t>
                      </a:r>
                      <a:endParaRPr kumimoji="1" lang="en-US" altLang="ja-JP" sz="3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3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kumimoji="1" lang="en-US" altLang="ja-JP" sz="3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3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個口</a:t>
                      </a:r>
                      <a:endParaRPr kumimoji="1" lang="en-US" altLang="ja-JP" sz="2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06090389"/>
                  </a:ext>
                </a:extLst>
              </a:tr>
            </a:tbl>
          </a:graphicData>
        </a:graphic>
      </p:graphicFrame>
      <p:graphicFrame>
        <p:nvGraphicFramePr>
          <p:cNvPr id="12" name="表 6">
            <a:extLst>
              <a:ext uri="{FF2B5EF4-FFF2-40B4-BE49-F238E27FC236}">
                <a16:creationId xmlns:a16="http://schemas.microsoft.com/office/drawing/2014/main" id="{5ABCB7EB-0C27-47E3-8738-C84394B4FD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056202"/>
              </p:ext>
            </p:extLst>
          </p:nvPr>
        </p:nvGraphicFramePr>
        <p:xfrm>
          <a:off x="381000" y="5061025"/>
          <a:ext cx="4707912" cy="13182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116">
                  <a:extLst>
                    <a:ext uri="{9D8B030D-6E8A-4147-A177-3AD203B41FA5}">
                      <a16:colId xmlns:a16="http://schemas.microsoft.com/office/drawing/2014/main" val="2229106100"/>
                    </a:ext>
                  </a:extLst>
                </a:gridCol>
                <a:gridCol w="3066796">
                  <a:extLst>
                    <a:ext uri="{9D8B030D-6E8A-4147-A177-3AD203B41FA5}">
                      <a16:colId xmlns:a16="http://schemas.microsoft.com/office/drawing/2014/main" val="1475488048"/>
                    </a:ext>
                  </a:extLst>
                </a:gridCol>
              </a:tblGrid>
              <a:tr h="11745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着荷指定</a:t>
                      </a:r>
                      <a:endParaRPr kumimoji="1" lang="en-US" altLang="ja-JP" sz="20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8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28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28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28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r>
                        <a:rPr kumimoji="1" lang="en-US" altLang="ja-JP" sz="28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28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金</a:t>
                      </a:r>
                      <a:r>
                        <a:rPr kumimoji="1" lang="en-US" altLang="ja-JP" sz="28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8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</a:t>
                      </a:r>
                      <a:r>
                        <a:rPr kumimoji="1" lang="ja-JP" altLang="en-US" sz="28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時～</a:t>
                      </a:r>
                      <a:r>
                        <a:rPr kumimoji="1" lang="en-US" altLang="ja-JP" sz="28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</a:t>
                      </a:r>
                      <a:r>
                        <a:rPr kumimoji="1" lang="ja-JP" altLang="en-US" sz="28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時着</a:t>
                      </a:r>
                      <a:endParaRPr kumimoji="1" lang="en-US" altLang="ja-JP" sz="28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6090389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9060AA6-D972-49E4-A04A-71E9CFA33113}"/>
              </a:ext>
            </a:extLst>
          </p:cNvPr>
          <p:cNvSpPr txBox="1"/>
          <p:nvPr/>
        </p:nvSpPr>
        <p:spPr>
          <a:xfrm>
            <a:off x="5088912" y="5061025"/>
            <a:ext cx="45224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■送付先■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zh-CN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〒</a:t>
            </a:r>
            <a:r>
              <a:rPr lang="en-US" altLang="ja-JP" sz="1400" dirty="0"/>
              <a:t>860-8554 </a:t>
            </a:r>
            <a:r>
              <a:rPr lang="zh-CN" altLang="en-US" sz="1400" b="1" dirty="0"/>
              <a:t> 熊本県熊本市中央区手取本町</a:t>
            </a:r>
            <a:r>
              <a:rPr lang="en-US" altLang="zh-CN" sz="1400" b="1" dirty="0"/>
              <a:t>8</a:t>
            </a:r>
            <a:r>
              <a:rPr lang="zh-CN" altLang="en-US" sz="1400" b="1" dirty="0"/>
              <a:t>番</a:t>
            </a:r>
            <a:r>
              <a:rPr lang="en-US" altLang="zh-CN" sz="1400" b="1" dirty="0"/>
              <a:t>9</a:t>
            </a:r>
            <a:r>
              <a:rPr lang="zh-CN" altLang="en-US" sz="1400" b="1" dirty="0"/>
              <a:t>号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テトリアくまもとビル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階くまもと県民交流館パレア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JFCPM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九州・沖縄地方会事務局あて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携帯：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080-3905-8745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（運営　金子）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■開催日■　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日（土）、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日（日）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6997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99</Words>
  <Application>Microsoft Office PowerPoint</Application>
  <PresentationFormat>A4 210 x 297 mm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Arial</vt:lpstr>
      <vt:lpstr>Calibri</vt:lpstr>
      <vt:lpstr>Calibri Light</vt:lpstr>
      <vt:lpstr>Office テーマ</vt:lpstr>
      <vt:lpstr>第7回日本フットケア・足病医学会 九州・沖縄地方会学術集会 ポスター　チラシ掲示　荷札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日本集中治療医学会第5回関東甲信越支部学術集会</dc:title>
  <dc:creator>K_ Watanabe</dc:creator>
  <cp:lastModifiedBy>Ayaki Kaneko</cp:lastModifiedBy>
  <cp:revision>37</cp:revision>
  <dcterms:created xsi:type="dcterms:W3CDTF">2021-05-12T06:25:38Z</dcterms:created>
  <dcterms:modified xsi:type="dcterms:W3CDTF">2025-09-10T08:35:15Z</dcterms:modified>
</cp:coreProperties>
</file>