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723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6808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764704"/>
            <a:ext cx="8237538" cy="245745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24</a:t>
            </a:r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回日本組織移植学会総会・学術集会</a:t>
            </a:r>
            <a:b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</a:t>
            </a: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筆頭発表者名：　○○　○○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50824" y="3438052"/>
            <a:ext cx="8697347" cy="4746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演題発表に関連し、開示すべき</a:t>
            </a:r>
            <a:r>
              <a:rPr lang="en-US" altLang="ja-JP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は以下の通りです。</a:t>
            </a:r>
            <a:endParaRPr lang="en-US" altLang="ja-JP" sz="2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03D5E41-523D-4074-AEC0-99DD02EC4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260374"/>
            <a:ext cx="1136508" cy="38412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7E03E5-42EE-4DB8-8AE5-87983A0BBD9A}"/>
              </a:ext>
            </a:extLst>
          </p:cNvPr>
          <p:cNvSpPr txBox="1"/>
          <p:nvPr/>
        </p:nvSpPr>
        <p:spPr>
          <a:xfrm>
            <a:off x="122238" y="35332"/>
            <a:ext cx="675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様式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 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口頭発表時、申告すべき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状態がある場合</a:t>
            </a:r>
          </a:p>
        </p:txBody>
      </p:sp>
      <p:sp>
        <p:nvSpPr>
          <p:cNvPr id="7" name="正方形/長方形 4">
            <a:extLst>
              <a:ext uri="{FF2B5EF4-FFF2-40B4-BE49-F238E27FC236}">
                <a16:creationId xmlns:a16="http://schemas.microsoft.com/office/drawing/2014/main" id="{ED37D497-B95D-4708-80B6-AAEF0CE98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912670"/>
            <a:ext cx="8497639" cy="2756689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 役員･顧問職：   Ａ製薬、Ｂ製薬</a:t>
            </a: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 研究費：            Ｃ製薬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 講演料：            Ｄ医療機器メーカー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④ 原稿料：            Ｆ出版社</a:t>
            </a: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ja-JP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役員･顧問職･株･特許使用料･講演料･原稿料･研究費･奨学寄附金・その他報酬の中から</a:t>
            </a:r>
            <a:endParaRPr kumimoji="0" lang="en-US" altLang="ja-JP" sz="16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該当する項目のみ記載してください。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4553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Times New Roman</vt:lpstr>
      <vt:lpstr>Office ​​テーマ</vt:lpstr>
      <vt:lpstr>第24回日本組織移植学会総会・学術集会 COI開示　 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2024-07-02T00:41:11Z</dcterms:created>
  <dcterms:modified xsi:type="dcterms:W3CDTF">2026-03-24T00:12:26Z</dcterms:modified>
</cp:coreProperties>
</file>