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/>
    <p:restoredTop sz="94723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D15D8-5E73-4AF4-AA8B-C5FBDF735DA6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BBC21-AEA4-426F-9884-D518935DD2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143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9862EC3-1947-4236-AC57-7C1DD0487B6D}" type="slidenum">
              <a:rPr lang="en-US" altLang="ja-JP"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ja-JP">
              <a:latin typeface="Times New Roman" pitchFamily="18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8727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2609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470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0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641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453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763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7054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4869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945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9633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6A6C4-8936-44B1-A9C1-6DB8A3DA66A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4579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1115566"/>
            <a:ext cx="8237538" cy="2457450"/>
          </a:xfr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r>
              <a:rPr lang="ja-JP" altLang="en-US" sz="3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第</a:t>
            </a:r>
            <a:r>
              <a:rPr lang="en-US" altLang="ja-JP" sz="3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24</a:t>
            </a:r>
            <a:r>
              <a:rPr lang="ja-JP" altLang="en-US" sz="3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回日本組織移植学会総会・学術集会</a:t>
            </a:r>
            <a:br>
              <a:rPr lang="en-US" altLang="ja-JP" sz="4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r>
              <a:rPr lang="en-US" altLang="ja-JP" sz="4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COI</a:t>
            </a:r>
            <a:r>
              <a:rPr lang="ja-JP" altLang="en-US" sz="4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開示</a:t>
            </a:r>
            <a:r>
              <a:rPr lang="ja-JP" altLang="en-US" sz="1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br>
              <a:rPr lang="en-US" altLang="ja-JP" sz="2400" b="1" i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br>
              <a:rPr lang="en-US" altLang="ja-JP" sz="2400" b="1" i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r>
              <a:rPr lang="ja-JP" altLang="en-US" sz="2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筆頭発表者名：　○○　○○</a:t>
            </a:r>
            <a:endParaRPr lang="en-US" altLang="ja-JP" sz="2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335979" y="3849688"/>
            <a:ext cx="8412485" cy="1379512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50000"/>
              </a:lnSpc>
              <a:buFontTx/>
              <a:buNone/>
            </a:pPr>
            <a:r>
              <a:rPr lang="ja-JP" altLang="en-US" sz="2800" b="1" dirty="0">
                <a:solidFill>
                  <a:schemeClr val="bg1"/>
                </a:solidFill>
                <a:latin typeface="Arial" charset="0"/>
              </a:rPr>
              <a:t>　</a:t>
            </a:r>
            <a:r>
              <a:rPr lang="ja-JP" altLang="en-US" sz="2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演題発表に関連し、</a:t>
            </a:r>
            <a:endParaRPr lang="en-US" altLang="ja-JP" sz="28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>
              <a:lnSpc>
                <a:spcPct val="150000"/>
              </a:lnSpc>
              <a:buFontTx/>
              <a:buNone/>
            </a:pPr>
            <a:r>
              <a:rPr lang="ja-JP" altLang="en-US" sz="2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開示すべき</a:t>
            </a:r>
            <a:r>
              <a:rPr lang="en-US" altLang="ja-JP" sz="2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CO I </a:t>
            </a:r>
            <a:r>
              <a:rPr lang="ja-JP" altLang="en-US" sz="2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関係にある企業などはありません。</a:t>
            </a:r>
            <a:endParaRPr lang="en-US" altLang="ja-JP" b="1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703D5E41-523D-4074-AEC0-99DD02EC4F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2360" y="260374"/>
            <a:ext cx="1136508" cy="384127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67E03E5-42EE-4DB8-8AE5-87983A0BBD9A}"/>
              </a:ext>
            </a:extLst>
          </p:cNvPr>
          <p:cNvSpPr txBox="1"/>
          <p:nvPr/>
        </p:nvSpPr>
        <p:spPr>
          <a:xfrm>
            <a:off x="122238" y="35332"/>
            <a:ext cx="6754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様式</a:t>
            </a:r>
            <a:r>
              <a:rPr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－ </a:t>
            </a:r>
            <a:r>
              <a:rPr lang="en-US" altLang="ja-JP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1"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口頭発表時、申告すべき</a:t>
            </a:r>
            <a:r>
              <a:rPr kumimoji="1" lang="en-US" altLang="ja-JP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COI</a:t>
            </a:r>
            <a:r>
              <a:rPr kumimoji="1"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状態がない場合</a:t>
            </a:r>
          </a:p>
        </p:txBody>
      </p:sp>
    </p:spTree>
    <p:extLst>
      <p:ext uri="{BB962C8B-B14F-4D97-AF65-F5344CB8AC3E}">
        <p14:creationId xmlns:p14="http://schemas.microsoft.com/office/powerpoint/2010/main" val="960281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</Words>
  <Application>Microsoft Office PowerPoint</Application>
  <PresentationFormat>画面に合わせる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Times New Roman</vt:lpstr>
      <vt:lpstr>Office ​​テーマ</vt:lpstr>
      <vt:lpstr>第24回日本組織移植学会総会・学術集会 COI開示　  筆頭発表者名：　○○　○○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2024-07-02T00:40:30Z</dcterms:created>
  <dcterms:modified xsi:type="dcterms:W3CDTF">2026-03-24T00:13:02Z</dcterms:modified>
</cp:coreProperties>
</file>